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18A7-A50A-44A3-AD8D-2914C700FAA5}" type="datetimeFigureOut">
              <a:rPr lang="en-US" smtClean="0"/>
              <a:pPr/>
              <a:t>6/19/09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3120F-10E1-4B8D-A4B5-227F19500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0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Where there is no vision, the people perish.</a:t>
            </a:r>
            <a:endParaRPr lang="en-GB" sz="4000" dirty="0"/>
          </a:p>
          <a:p>
            <a:pPr algn="r"/>
            <a:r>
              <a:rPr lang="en-US" sz="4000" dirty="0"/>
              <a:t>       </a:t>
            </a:r>
            <a:r>
              <a:rPr lang="en-US" sz="4000" dirty="0" smtClean="0"/>
              <a:t> </a:t>
            </a:r>
          </a:p>
          <a:p>
            <a:pPr algn="r"/>
            <a:r>
              <a:rPr lang="en-US" sz="4000" dirty="0" smtClean="0"/>
              <a:t>Proverbs </a:t>
            </a:r>
            <a:r>
              <a:rPr lang="en-US" sz="4000" dirty="0"/>
              <a:t>24:18 </a:t>
            </a:r>
            <a:endParaRPr lang="en-GB" sz="4000" dirty="0"/>
          </a:p>
          <a:p>
            <a:pPr algn="ctr"/>
            <a:endParaRPr lang="en-US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3622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Leaders will regard crisis as the norm and complexity as fun. They will experience a lot of both.</a:t>
            </a:r>
          </a:p>
          <a:p>
            <a:pPr algn="ctr"/>
            <a:endParaRPr lang="en-GB" sz="3200" dirty="0" smtClean="0">
              <a:solidFill>
                <a:srgbClr val="FFFFFF"/>
              </a:solidFill>
            </a:endParaRPr>
          </a:p>
          <a:p>
            <a:pPr algn="r"/>
            <a:r>
              <a:rPr lang="en-GB" sz="3200" dirty="0" smtClean="0">
                <a:solidFill>
                  <a:srgbClr val="FFFFFF"/>
                </a:solidFill>
              </a:rPr>
              <a:t>Tim Brighouse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Leadership and learning are indispensable to each other.</a:t>
            </a:r>
          </a:p>
          <a:p>
            <a:r>
              <a:rPr lang="en-GB" sz="4000" dirty="0" smtClean="0"/>
              <a:t> </a:t>
            </a:r>
          </a:p>
          <a:p>
            <a:pPr algn="r"/>
            <a:r>
              <a:rPr lang="en-GB" sz="4000" dirty="0" smtClean="0"/>
              <a:t>John F. Kennedy 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0574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One of the hardest tasks of leadership is understanding that you are not what you are, but what you're perceived to be by others.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 </a:t>
            </a:r>
          </a:p>
          <a:p>
            <a:pPr algn="r"/>
            <a:r>
              <a:rPr lang="en-GB" sz="3200" dirty="0" smtClean="0">
                <a:solidFill>
                  <a:schemeClr val="bg1"/>
                </a:solidFill>
              </a:rPr>
              <a:t>Edward L. </a:t>
            </a:r>
            <a:r>
              <a:rPr lang="en-GB" sz="3200" dirty="0" err="1" smtClean="0">
                <a:solidFill>
                  <a:schemeClr val="bg1"/>
                </a:solidFill>
              </a:rPr>
              <a:t>Flom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Leadership is based on inspiration, not domination; on cooperation, not intimidation.</a:t>
            </a:r>
          </a:p>
          <a:p>
            <a:r>
              <a:rPr lang="en-GB" sz="4000" dirty="0" smtClean="0"/>
              <a:t> </a:t>
            </a:r>
          </a:p>
          <a:p>
            <a:pPr algn="r"/>
            <a:r>
              <a:rPr lang="en-GB" sz="4000" dirty="0" smtClean="0"/>
              <a:t>William Arthur Wood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0574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FFFF"/>
                </a:solidFill>
              </a:rPr>
              <a:t>The art of leadership is saying no, not yes. It is very easy to say yes.</a:t>
            </a:r>
          </a:p>
          <a:p>
            <a:pPr algn="ctr"/>
            <a:r>
              <a:rPr lang="en-GB" sz="3200" dirty="0" smtClean="0">
                <a:solidFill>
                  <a:srgbClr val="FFFFFF"/>
                </a:solidFill>
              </a:rPr>
              <a:t> </a:t>
            </a:r>
          </a:p>
          <a:p>
            <a:pPr algn="r"/>
            <a:r>
              <a:rPr lang="en-GB" sz="3200" dirty="0" smtClean="0">
                <a:solidFill>
                  <a:srgbClr val="FFFFFF"/>
                </a:solidFill>
              </a:rPr>
              <a:t>Tony Blair 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Leadership is communicating to people their worth and potential so clearly that they come to see it in themselves.</a:t>
            </a:r>
          </a:p>
          <a:p>
            <a:r>
              <a:rPr lang="en-GB" sz="4000" dirty="0" smtClean="0"/>
              <a:t> </a:t>
            </a:r>
          </a:p>
          <a:p>
            <a:pPr algn="r"/>
            <a:r>
              <a:rPr lang="en-GB" sz="4000" dirty="0" smtClean="0"/>
              <a:t>Stephen Covey 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0574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FFFF"/>
                </a:solidFill>
              </a:rPr>
              <a:t>The only real training for leadership is leadership.</a:t>
            </a:r>
          </a:p>
          <a:p>
            <a:r>
              <a:rPr lang="en-GB" sz="3200" dirty="0" smtClean="0">
                <a:solidFill>
                  <a:srgbClr val="FFFFFF"/>
                </a:solidFill>
              </a:rPr>
              <a:t> </a:t>
            </a:r>
          </a:p>
          <a:p>
            <a:pPr algn="r"/>
            <a:r>
              <a:rPr lang="en-GB" sz="3200" dirty="0" smtClean="0">
                <a:solidFill>
                  <a:srgbClr val="FFFFFF"/>
                </a:solidFill>
              </a:rPr>
              <a:t>Anthony Jay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I start with the premise that the function of leadership is to produce more leaders, not more followers.</a:t>
            </a:r>
          </a:p>
          <a:p>
            <a:r>
              <a:rPr lang="en-GB" sz="4000" dirty="0" smtClean="0"/>
              <a:t> </a:t>
            </a:r>
          </a:p>
          <a:p>
            <a:pPr algn="r"/>
            <a:r>
              <a:rPr lang="en-GB" sz="4000" dirty="0" smtClean="0"/>
              <a:t>Ralph Nader 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0574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FFFF"/>
                </a:solidFill>
              </a:rPr>
              <a:t>You do not lead by hitting people over the head - that's assault, not leadership.</a:t>
            </a:r>
          </a:p>
          <a:p>
            <a:r>
              <a:rPr lang="en-GB" sz="3200" dirty="0" smtClean="0">
                <a:solidFill>
                  <a:srgbClr val="FFFFFF"/>
                </a:solidFill>
              </a:rPr>
              <a:t> </a:t>
            </a:r>
          </a:p>
          <a:p>
            <a:pPr algn="r"/>
            <a:r>
              <a:rPr lang="en-GB" sz="3200" dirty="0" smtClean="0">
                <a:solidFill>
                  <a:srgbClr val="FFFFFF"/>
                </a:solidFill>
              </a:rPr>
              <a:t>Dwight D. Eisenhower 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The leadership instinct you are born with is the backbone. You develop the funny bone and the wishbone that go with it.</a:t>
            </a:r>
          </a:p>
          <a:p>
            <a:r>
              <a:rPr lang="en-GB" sz="4000" dirty="0" smtClean="0"/>
              <a:t> </a:t>
            </a:r>
          </a:p>
          <a:p>
            <a:pPr algn="r"/>
            <a:r>
              <a:rPr lang="en-GB" sz="4000" dirty="0" smtClean="0"/>
              <a:t>Elaine </a:t>
            </a:r>
            <a:r>
              <a:rPr lang="en-GB" sz="4000" dirty="0" err="1" smtClean="0"/>
              <a:t>Agather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The leaders who work most </a:t>
            </a:r>
            <a:r>
              <a:rPr lang="en-US" sz="3600" dirty="0" smtClean="0">
                <a:solidFill>
                  <a:srgbClr val="FFFFFF"/>
                </a:solidFill>
              </a:rPr>
              <a:t>effectively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never </a:t>
            </a:r>
            <a:r>
              <a:rPr lang="en-US" sz="3600" dirty="0">
                <a:solidFill>
                  <a:srgbClr val="FFFFFF"/>
                </a:solidFill>
              </a:rPr>
              <a:t>say "I." And that's not because they have trained themselves not to say "I." They don't think</a:t>
            </a:r>
            <a:r>
              <a:rPr lang="en-US" sz="3600" dirty="0" smtClean="0">
                <a:solidFill>
                  <a:srgbClr val="FFFFFF"/>
                </a:solidFill>
              </a:rPr>
              <a:t> ”I.” </a:t>
            </a:r>
          </a:p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They </a:t>
            </a:r>
            <a:r>
              <a:rPr lang="en-US" sz="3600" dirty="0">
                <a:solidFill>
                  <a:srgbClr val="FFFFFF"/>
                </a:solidFill>
              </a:rPr>
              <a:t>think "</a:t>
            </a:r>
            <a:r>
              <a:rPr lang="en-US" sz="3600" dirty="0" smtClean="0">
                <a:solidFill>
                  <a:srgbClr val="FFFFFF"/>
                </a:solidFill>
              </a:rPr>
              <a:t>we.”</a:t>
            </a:r>
            <a:r>
              <a:rPr lang="en-GB" sz="3600" dirty="0" smtClean="0">
                <a:solidFill>
                  <a:srgbClr val="FFFFFF"/>
                </a:solidFill>
              </a:rPr>
              <a:t> </a:t>
            </a:r>
          </a:p>
          <a:p>
            <a:pPr algn="r"/>
            <a:r>
              <a:rPr lang="en-GB" sz="3600" dirty="0" smtClean="0">
                <a:solidFill>
                  <a:srgbClr val="FFFFFF"/>
                </a:solidFill>
              </a:rPr>
              <a:t>Peter </a:t>
            </a:r>
            <a:r>
              <a:rPr lang="en-GB" sz="3600" dirty="0" err="1" smtClean="0">
                <a:solidFill>
                  <a:srgbClr val="FFFFFF"/>
                </a:solidFill>
              </a:rPr>
              <a:t>Drucker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Management works in the system. Leadership works on the system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/>
              <a:t> </a:t>
            </a:r>
            <a:endParaRPr lang="en-GB" sz="4000" dirty="0"/>
          </a:p>
          <a:p>
            <a:pPr algn="r"/>
            <a:r>
              <a:rPr lang="en-US" sz="4000" dirty="0"/>
              <a:t>Stephen R. Covey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Great leadership is about human experiences, not processes. Leadership is not a formula or a program, it is a human activity that comes from the heart and considers the hearts of others. It is an attitude, not a routine. </a:t>
            </a:r>
            <a:endParaRPr lang="en-GB" sz="3200" dirty="0">
              <a:solidFill>
                <a:srgbClr val="FFFFFF"/>
              </a:solidFill>
            </a:endParaRPr>
          </a:p>
          <a:p>
            <a:pPr algn="r"/>
            <a:r>
              <a:rPr lang="en-US" sz="3200" dirty="0">
                <a:solidFill>
                  <a:srgbClr val="FFFFFF"/>
                </a:solidFill>
              </a:rPr>
              <a:t>Lance </a:t>
            </a:r>
            <a:r>
              <a:rPr lang="en-US" sz="3200" dirty="0" err="1">
                <a:solidFill>
                  <a:srgbClr val="FFFFFF"/>
                </a:solidFill>
              </a:rPr>
              <a:t>Secretan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Leadership cannot really be taught. It can only be learned.</a:t>
            </a:r>
            <a:r>
              <a:rPr lang="en-US" sz="4000" dirty="0" smtClean="0"/>
              <a:t> </a:t>
            </a:r>
          </a:p>
          <a:p>
            <a:pPr algn="ctr"/>
            <a:endParaRPr lang="en-GB" sz="4000" dirty="0" smtClean="0"/>
          </a:p>
          <a:p>
            <a:pPr algn="r"/>
            <a:r>
              <a:rPr lang="en-US" sz="4000" dirty="0"/>
              <a:t> Harold </a:t>
            </a:r>
            <a:r>
              <a:rPr lang="en-US" sz="4000" dirty="0" err="1"/>
              <a:t>Geneen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3622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Restlessness and discontent are the first necessities of progress</a:t>
            </a:r>
            <a:r>
              <a:rPr lang="en-US" sz="3200" dirty="0" smtClean="0">
                <a:solidFill>
                  <a:srgbClr val="FFFFFF"/>
                </a:solidFill>
              </a:rPr>
              <a:t>.</a:t>
            </a:r>
          </a:p>
          <a:p>
            <a:pPr algn="ctr"/>
            <a:endParaRPr lang="en-GB" sz="3200" dirty="0" smtClean="0">
              <a:solidFill>
                <a:srgbClr val="FFFFFF"/>
              </a:solidFill>
            </a:endParaRPr>
          </a:p>
          <a:p>
            <a:pPr algn="r"/>
            <a:r>
              <a:rPr lang="en-US" sz="3200" dirty="0">
                <a:solidFill>
                  <a:srgbClr val="FFFFFF"/>
                </a:solidFill>
              </a:rPr>
              <a:t>Thomas</a:t>
            </a:r>
            <a:r>
              <a:rPr lang="en-US" sz="3200" dirty="0" smtClean="0">
                <a:solidFill>
                  <a:srgbClr val="FFFFFF"/>
                </a:solidFill>
              </a:rPr>
              <a:t> Edison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You are your greatest asset. Put your time, effort and money into training, grooming, and encouraging your greatest asset.</a:t>
            </a:r>
            <a:endParaRPr lang="en-GB" sz="4000" dirty="0" smtClean="0"/>
          </a:p>
          <a:p>
            <a:pPr algn="r"/>
            <a:endParaRPr lang="en-US" sz="2400" dirty="0" smtClean="0"/>
          </a:p>
          <a:p>
            <a:pPr algn="r"/>
            <a:r>
              <a:rPr lang="en-US" sz="4000" dirty="0" smtClean="0"/>
              <a:t>Tom </a:t>
            </a:r>
            <a:r>
              <a:rPr lang="en-US" sz="4000" dirty="0"/>
              <a:t>Hopkins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600200"/>
            <a:ext cx="8001000" cy="378777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3622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For true success ask yourself these four questions:</a:t>
            </a:r>
            <a:r>
              <a:rPr lang="en-US" sz="3200" dirty="0" smtClean="0">
                <a:solidFill>
                  <a:srgbClr val="FFFFFF"/>
                </a:solidFill>
              </a:rPr>
              <a:t> Why</a:t>
            </a:r>
            <a:r>
              <a:rPr lang="en-US" sz="3200" dirty="0">
                <a:solidFill>
                  <a:srgbClr val="FFFFFF"/>
                </a:solidFill>
              </a:rPr>
              <a:t>? Why not? Why not me? Why not now</a:t>
            </a:r>
            <a:r>
              <a:rPr lang="en-US" sz="3200" dirty="0" smtClean="0">
                <a:solidFill>
                  <a:srgbClr val="FFFFFF"/>
                </a:solidFill>
              </a:rPr>
              <a:t>?”</a:t>
            </a:r>
          </a:p>
          <a:p>
            <a:pPr algn="ctr"/>
            <a:endParaRPr lang="en-GB" sz="3200" dirty="0" smtClean="0">
              <a:solidFill>
                <a:srgbClr val="FFFFFF"/>
              </a:solidFill>
            </a:endParaRPr>
          </a:p>
          <a:p>
            <a:pPr algn="r"/>
            <a:r>
              <a:rPr lang="en-US" sz="3200" dirty="0">
                <a:solidFill>
                  <a:srgbClr val="FFFFFF"/>
                </a:solidFill>
              </a:rPr>
              <a:t>James Allen</a:t>
            </a:r>
            <a:r>
              <a:rPr lang="en-GB" sz="3200" dirty="0" smtClean="0">
                <a:solidFill>
                  <a:srgbClr val="FFFFFF"/>
                </a:solidFill>
              </a:rPr>
              <a:t> 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 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Soundbites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 while you wait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3618" y="926086"/>
            <a:ext cx="60933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5874647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1828800"/>
            <a:ext cx="746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Bravery is believing in yourself, and that is something no one can teach you</a:t>
            </a:r>
            <a:r>
              <a:rPr lang="en-US" sz="4000" dirty="0" smtClean="0"/>
              <a:t>.</a:t>
            </a:r>
          </a:p>
          <a:p>
            <a:pPr algn="ctr"/>
            <a:endParaRPr lang="en-GB" sz="4000" dirty="0" smtClean="0"/>
          </a:p>
          <a:p>
            <a:pPr algn="r"/>
            <a:r>
              <a:rPr lang="en-US" sz="4000" dirty="0" smtClean="0"/>
              <a:t>El </a:t>
            </a:r>
            <a:r>
              <a:rPr lang="en-US" sz="4000" dirty="0" err="1"/>
              <a:t>Cordobes</a:t>
            </a:r>
            <a:endParaRPr lang="en-GB" sz="4000" dirty="0"/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572</Words>
  <Application>Microsoft Macintosh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  <vt:lpstr>Leadership Soundbites…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Soundbites… </dc:title>
  <dc:creator>Geoff Barton</dc:creator>
  <cp:lastModifiedBy>Geoff Barton</cp:lastModifiedBy>
  <cp:revision>4</cp:revision>
  <dcterms:created xsi:type="dcterms:W3CDTF">2009-06-19T05:22:13Z</dcterms:created>
  <dcterms:modified xsi:type="dcterms:W3CDTF">2009-06-19T05:35:58Z</dcterms:modified>
</cp:coreProperties>
</file>